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letter"/>
  <p:notesSz cx="7010400" cy="9296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64" autoAdjust="0"/>
  </p:normalViewPr>
  <p:slideViewPr>
    <p:cSldViewPr>
      <p:cViewPr>
        <p:scale>
          <a:sx n="100" d="100"/>
          <a:sy n="100" d="100"/>
        </p:scale>
        <p:origin x="-1236" y="1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33168-3E86-4B75-83EC-AFE16A9E0B5F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B39F-34E2-4C52-9780-822CD3FEBF8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056F-5507-48F5-BD57-AD4068B8F56D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7261-F251-40A8-9F54-BEA7A9DC359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AED71-D0A1-41CD-9E79-E5ED20E4D1D1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25C3B-5978-4E1A-BC7C-83BC1ADA404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7BDD-E51F-4024-AC64-303744396965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B60A3-EF32-484A-B8AB-6494D3138E3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C0F7-6C56-448B-BB46-BC5259D4A2F1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EB747-5A78-4A33-BC98-087D88A689C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D3202-C871-45EC-830F-D6C5DA5D344B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5B23E-6AC6-42DA-834E-F7DAF05C470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1DA90-CA7B-41CA-839B-A95934C997D4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CA2E-867A-4752-9D78-A1C163BA133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539F1-94B2-4130-ADC0-13EBC59A7074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EDD5-16D3-4501-84AB-A7DD6225266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6846B-596A-4A49-BC6D-0C1793102BCF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7F4BB-5AAF-4641-847C-441D410F818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DF945-AF29-4099-9E5B-78B4DBFEF89E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E1439-6957-4CC6-9345-BEEC1463286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734D0-90B3-4284-B9E9-842AF88B536C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CE83-41D1-4FF4-BA93-172C989A1EF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818B13-735A-433A-857F-8D56215BDC5C}" type="datetimeFigureOut">
              <a:rPr lang="fr-FR"/>
              <a:pPr>
                <a:defRPr/>
              </a:pPr>
              <a:t>24/05/2016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EF0321-1460-4745-A946-54DB9579F14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643438"/>
            <a:ext cx="6858000" cy="450056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2" name="ZoneTexte 5"/>
          <p:cNvSpPr txBox="1">
            <a:spLocks noChangeArrowheads="1"/>
          </p:cNvSpPr>
          <p:nvPr/>
        </p:nvSpPr>
        <p:spPr bwMode="auto">
          <a:xfrm rot="10800000">
            <a:off x="4508500" y="2268538"/>
            <a:ext cx="2349500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1400" b="1">
                <a:latin typeface="Curlz MT" pitchFamily="82" charset="0"/>
              </a:rPr>
              <a:t>QUILLORAMA FRONTENAC</a:t>
            </a:r>
            <a:br>
              <a:rPr lang="fr-CA" sz="1400" b="1">
                <a:latin typeface="Curlz MT" pitchFamily="82" charset="0"/>
              </a:rPr>
            </a:br>
            <a:r>
              <a:rPr lang="fr-CA" sz="1400" b="1">
                <a:latin typeface="Curlz MT" pitchFamily="82" charset="0"/>
              </a:rPr>
              <a:t>2020 Cyrille-Duquet </a:t>
            </a:r>
            <a:br>
              <a:rPr lang="fr-CA" sz="1400" b="1">
                <a:latin typeface="Curlz MT" pitchFamily="82" charset="0"/>
              </a:rPr>
            </a:br>
            <a:r>
              <a:rPr lang="fr-CA" sz="1400" b="1">
                <a:latin typeface="Curlz MT" pitchFamily="82" charset="0"/>
              </a:rPr>
              <a:t>Québec, Canada</a:t>
            </a:r>
            <a:br>
              <a:rPr lang="fr-CA" sz="1400" b="1">
                <a:latin typeface="Curlz MT" pitchFamily="82" charset="0"/>
              </a:rPr>
            </a:br>
            <a:r>
              <a:rPr lang="fr-CA" sz="1400" b="1">
                <a:latin typeface="Curlz MT" pitchFamily="82" charset="0"/>
              </a:rPr>
              <a:t>G1N 2E8</a:t>
            </a:r>
          </a:p>
          <a:p>
            <a:r>
              <a:rPr lang="fr-CA" sz="1400" b="1">
                <a:latin typeface="Curlz MT" pitchFamily="82" charset="0"/>
              </a:rPr>
              <a:t>Tél. : 418 681-7726</a:t>
            </a:r>
          </a:p>
          <a:p>
            <a:r>
              <a:rPr lang="fr-CA" sz="1400" b="1">
                <a:latin typeface="Curlz MT" pitchFamily="82" charset="0"/>
              </a:rPr>
              <a:t>www.quiillorama..com</a:t>
            </a:r>
            <a:r>
              <a:rPr lang="fr-CA" sz="1200">
                <a:latin typeface="Curlz MT" pitchFamily="82" charset="0"/>
              </a:rPr>
              <a:t/>
            </a:r>
            <a:br>
              <a:rPr lang="fr-CA" sz="1200">
                <a:latin typeface="Curlz MT" pitchFamily="82" charset="0"/>
              </a:rPr>
            </a:br>
            <a:endParaRPr lang="fr-CA" sz="1200">
              <a:latin typeface="Curlz MT" pitchFamily="82" charset="0"/>
            </a:endParaRPr>
          </a:p>
          <a:p>
            <a:endParaRPr lang="fr-CA"/>
          </a:p>
        </p:txBody>
      </p:sp>
      <p:pic>
        <p:nvPicPr>
          <p:cNvPr id="2053" name="Picture 6" descr="QUILLORAMA FRONTENAC PLA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76375"/>
            <a:ext cx="4005263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6113" y="0"/>
            <a:ext cx="29527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http://2.bp.blogspot.com/_GTsXOW2oJio/S8iI35-grtI/AAAAAAAABe4/fDZoonrnhNE/s1600/bowling+party+cake+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66" y="4786314"/>
            <a:ext cx="6215106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643438"/>
            <a:ext cx="6858000" cy="450056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6858000" cy="45005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0" y="4787900"/>
            <a:ext cx="6858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fr-CA">
              <a:latin typeface="Calibri" pitchFamily="34" charset="0"/>
            </a:endParaRPr>
          </a:p>
          <a:p>
            <a:pPr algn="ctr"/>
            <a:endParaRPr lang="fr-CA">
              <a:latin typeface="Calibri" pitchFamily="34" charset="0"/>
            </a:endParaRPr>
          </a:p>
          <a:p>
            <a:pPr algn="ctr"/>
            <a:endParaRPr lang="fr-CA" sz="80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fr-CA" sz="1600">
                <a:latin typeface="Calibri" pitchFamily="34" charset="0"/>
              </a:rPr>
              <a:t>	</a:t>
            </a:r>
            <a:endParaRPr lang="fr-CA" sz="80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" y="4788023"/>
            <a:ext cx="6808979" cy="45243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Viens t’amuser en compagnie de tous tes amis au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CA" sz="1600" spc="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Quillorama</a:t>
            </a: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Frontenac!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L’endroit le plus branché à Québec pour jouer aux quilles!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1600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J’aimerais bien que tu sois là pour célébrer avec moi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Mon anniversaire!!!</a:t>
            </a:r>
            <a:endParaRPr lang="fr-CA" sz="1600" spc="5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1600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Je t’attends le:_____________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La fête débutera à:__________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Pour se terminer à:_________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1600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Tu dois me confirmer ta présence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                                  Avant le:____________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                     Au numéro suivant:____________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6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                         Ou par courriel:____________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urlz MT" pitchFamily="8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urlz MT" pitchFamily="82" charset="0"/>
            </a:endParaRPr>
          </a:p>
        </p:txBody>
      </p:sp>
      <p:pic>
        <p:nvPicPr>
          <p:cNvPr id="1026" name="Picture 2" descr="Bowling birthday par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8" y="142844"/>
            <a:ext cx="5500726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73</Words>
  <Application>Microsoft Office PowerPoint</Application>
  <PresentationFormat>Format US (216 x 279 mm)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Quillorama Portable</dc:creator>
  <cp:lastModifiedBy>Sophie</cp:lastModifiedBy>
  <cp:revision>21</cp:revision>
  <dcterms:modified xsi:type="dcterms:W3CDTF">2016-05-24T14:08:37Z</dcterms:modified>
</cp:coreProperties>
</file>